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BAD5EB-3D86-45F0-889E-10009753A87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EB3653-86B1-460B-9074-7EC9AC783BF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56E6CD-5DCC-477C-BEFB-CC42D3F6324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4128D3-EABB-4113-8AA4-8679EE0B0BE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09A174-253B-40F3-B2AF-2386C36E146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770746-DCBE-4726-ADA5-2E03BA3384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0D5FF5-024B-4BB7-A37B-6292F805EDA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E4DB4D-3727-42FC-9A49-F3F7D4F47FB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8B1499-06A7-425E-8A09-87CF8A9543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260D71-18FC-4FDD-A392-C99B6D9765B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1DAE2A-C23D-41ED-89E9-1D13408FCD7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4D4544-1FAB-4840-BA72-4478CF5803C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76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88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327C247-94CE-418F-B333-54A65D026F2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88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400" cy="51411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000" cy="26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080" cy="2890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520" cy="20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Прямоугольник 5"/>
          <p:cNvSpPr/>
          <p:nvPr/>
        </p:nvSpPr>
        <p:spPr>
          <a:xfrm>
            <a:off x="1640880" y="4588920"/>
            <a:ext cx="2997000" cy="26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9" name="Изображение 40"/>
          <p:cNvSpPr/>
          <p:nvPr/>
        </p:nvSpPr>
        <p:spPr>
          <a:xfrm>
            <a:off x="867240" y="3587040"/>
            <a:ext cx="254880" cy="2548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0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360" cy="1131480"/>
          </a:xfrm>
          <a:prstGeom prst="rect">
            <a:avLst/>
          </a:prstGeom>
          <a:ln w="0">
            <a:noFill/>
          </a:ln>
        </p:spPr>
      </p:pic>
      <p:pic>
        <p:nvPicPr>
          <p:cNvPr id="201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400" cy="5141160"/>
          </a:xfrm>
          <a:prstGeom prst="rect">
            <a:avLst/>
          </a:prstGeom>
          <a:ln w="0">
            <a:noFill/>
          </a:ln>
        </p:spPr>
      </p:pic>
      <p:sp>
        <p:nvSpPr>
          <p:cNvPr id="202" name=""/>
          <p:cNvSpPr/>
          <p:nvPr/>
        </p:nvSpPr>
        <p:spPr>
          <a:xfrm>
            <a:off x="466200" y="1728360"/>
            <a:ext cx="474480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2024-09-02T16:52:15Z</dcterms:modified>
  <cp:revision>43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